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4" r:id="rId3"/>
    <p:sldId id="262" r:id="rId4"/>
    <p:sldId id="265" r:id="rId5"/>
    <p:sldId id="260" r:id="rId6"/>
    <p:sldId id="266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ave Heart One" pitchFamily="2" charset="77"/>
      <p:regular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fDC8Red3akBmWXvPBdapHGHj5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C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94"/>
  </p:normalViewPr>
  <p:slideViewPr>
    <p:cSldViewPr snapToGrid="0">
      <p:cViewPr varScale="1">
        <p:scale>
          <a:sx n="121" d="100"/>
          <a:sy n="121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2549236" y="365125"/>
            <a:ext cx="88045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2549234" y="1825625"/>
            <a:ext cx="88045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ctrTitle"/>
          </p:nvPr>
        </p:nvSpPr>
        <p:spPr>
          <a:xfrm>
            <a:off x="1524000" y="2684821"/>
            <a:ext cx="9144000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ubTitle" idx="1"/>
          </p:nvPr>
        </p:nvSpPr>
        <p:spPr>
          <a:xfrm>
            <a:off x="1524000" y="4738254"/>
            <a:ext cx="9144000" cy="51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2549236" y="365125"/>
            <a:ext cx="88045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 rot="5400000">
            <a:off x="4775847" y="-400988"/>
            <a:ext cx="4351338" cy="8804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2549236" y="365125"/>
            <a:ext cx="88045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2549234" y="1825625"/>
            <a:ext cx="88045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2">
            <a:extLst>
              <a:ext uri="{FF2B5EF4-FFF2-40B4-BE49-F238E27FC236}">
                <a16:creationId xmlns:a16="http://schemas.microsoft.com/office/drawing/2014/main" id="{F44DB6C4-5663-23D3-F78C-795D7DB29A07}"/>
              </a:ext>
            </a:extLst>
          </p:cNvPr>
          <p:cNvSpPr txBox="1"/>
          <p:nvPr/>
        </p:nvSpPr>
        <p:spPr>
          <a:xfrm rot="-143">
            <a:off x="2496750" y="2403175"/>
            <a:ext cx="71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0" i="0" u="none" strike="noStrike" cap="none" dirty="0">
                <a:solidFill>
                  <a:srgbClr val="62C4A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6300" dirty="0">
                <a:solidFill>
                  <a:srgbClr val="62C4AF"/>
                </a:solidFill>
              </a:rPr>
              <a:t>Add Title</a:t>
            </a:r>
            <a:r>
              <a:rPr lang="en-US" sz="6300" b="0" i="0" u="none" strike="noStrike" cap="none" dirty="0">
                <a:solidFill>
                  <a:srgbClr val="62C4A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6300" b="0" i="0" u="none" strike="noStrike" cap="none" dirty="0">
              <a:solidFill>
                <a:srgbClr val="62C4A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30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D8F9-B44F-A952-626C-5484C0E95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B77B7-2535-85B1-CB6B-FD5707FC9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7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0C80-B1DB-573A-2264-7FF601C4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9520-8B5E-49CF-5AD1-382E409A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2A019-D8E3-A803-6D49-FFB6EC59C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2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2549236" y="365125"/>
            <a:ext cx="88045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</a:pPr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body" idx="1"/>
          </p:nvPr>
        </p:nvSpPr>
        <p:spPr>
          <a:xfrm>
            <a:off x="2549234" y="1825625"/>
            <a:ext cx="88045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D8F9-B44F-A952-626C-5484C0E95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2539"/>
            <a:ext cx="9144000" cy="912921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61C4AF"/>
                </a:solidFill>
                <a:latin typeface="Have Heart One" pitchFamily="2" charset="77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B77B7-2535-85B1-CB6B-FD5707FC9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3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</Words>
  <Application>Microsoft Macintosh PowerPoint</Application>
  <PresentationFormat>Widescreen</PresentationFormat>
  <Paragraphs>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Lato</vt:lpstr>
      <vt:lpstr>Calibri</vt:lpstr>
      <vt:lpstr>Have Heart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Alister de Ternant</dc:creator>
  <cp:lastModifiedBy>Alister de Ternant</cp:lastModifiedBy>
  <cp:revision>4</cp:revision>
  <dcterms:created xsi:type="dcterms:W3CDTF">2017-07-11T14:00:36Z</dcterms:created>
  <dcterms:modified xsi:type="dcterms:W3CDTF">2023-09-19T09:11:24Z</dcterms:modified>
</cp:coreProperties>
</file>