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87" r:id="rId3"/>
    <p:sldId id="286" r:id="rId4"/>
    <p:sldId id="279" r:id="rId5"/>
    <p:sldId id="282" r:id="rId6"/>
    <p:sldId id="281" r:id="rId7"/>
    <p:sldId id="284" r:id="rId8"/>
    <p:sldId id="288" r:id="rId9"/>
    <p:sldId id="291" r:id="rId10"/>
    <p:sldId id="285" r:id="rId11"/>
    <p:sldId id="292" r:id="rId12"/>
    <p:sldId id="278" r:id="rId13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CA2"/>
    <a:srgbClr val="272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5"/>
    <p:restoredTop sz="67888" autoAdjust="0"/>
  </p:normalViewPr>
  <p:slideViewPr>
    <p:cSldViewPr snapToGrid="0" snapToObjects="1">
      <p:cViewPr varScale="1">
        <p:scale>
          <a:sx n="50" d="100"/>
          <a:sy n="50" d="100"/>
        </p:scale>
        <p:origin x="124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96" d="100"/>
          <a:sy n="96" d="100"/>
        </p:scale>
        <p:origin x="36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FD49C-7DAB-0B42-AC04-FC127174716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E8B60-40AD-7543-A492-4250291E7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2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4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76288"/>
            <a:ext cx="5956300" cy="33512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6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3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E8B60-40AD-7543-A492-4250291E71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355741"/>
            <a:ext cx="8321298" cy="1831760"/>
          </a:xfrm>
        </p:spPr>
        <p:txBody>
          <a:bodyPr anchor="b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4324026"/>
            <a:ext cx="8321298" cy="9337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75"/>
            <a:ext cx="12215171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124" y="1301858"/>
            <a:ext cx="8570563" cy="991890"/>
          </a:xfrm>
        </p:spPr>
        <p:txBody>
          <a:bodyPr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5123" y="2495228"/>
            <a:ext cx="8570563" cy="33786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93" y="239344"/>
            <a:ext cx="1037493" cy="11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6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93750"/>
            <a:ext cx="8414288" cy="1999282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4448015"/>
            <a:ext cx="8414288" cy="12553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1221517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412" y="1301858"/>
            <a:ext cx="8460784" cy="101661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468" y="2495227"/>
            <a:ext cx="5725332" cy="33631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495227"/>
            <a:ext cx="5745997" cy="33631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1221517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8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1221517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092" y="2310270"/>
            <a:ext cx="8198604" cy="1735811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1221517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1221517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413860"/>
            <a:ext cx="4335354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464" y="2413860"/>
            <a:ext cx="7082726" cy="34471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4138047"/>
            <a:ext cx="4343399" cy="17309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12215171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4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FC34-8D58-C54C-9664-557C437FDC3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ACB1-8B73-6747-AA5F-452DF185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371" y="990131"/>
            <a:ext cx="8570563" cy="99189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venir Book" charset="0"/>
                <a:ea typeface="Avenir Book" charset="0"/>
                <a:cs typeface="Avenir Book" charset="0"/>
              </a:rPr>
              <a:t>Welcome</a:t>
            </a:r>
            <a:endParaRPr lang="en-US" sz="6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27371" y="3358342"/>
            <a:ext cx="5788430" cy="9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Dr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 Sharon </a:t>
            </a: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Redrobe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OBE</a:t>
            </a:r>
          </a:p>
          <a:p>
            <a:pPr marL="0" indent="0">
              <a:buNone/>
            </a:pP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Chief Executive, </a:t>
            </a: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Twycross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Zoo</a:t>
            </a:r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50" y="4218709"/>
            <a:ext cx="4704158" cy="133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237" y="4614202"/>
            <a:ext cx="1550533" cy="15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" y="14397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93" y="4144933"/>
            <a:ext cx="1712110" cy="171211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77" y="218941"/>
            <a:ext cx="7597462" cy="515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3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32" y="579572"/>
            <a:ext cx="7761288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" y="14397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93" y="4144933"/>
            <a:ext cx="1712110" cy="17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50182" y="1025502"/>
            <a:ext cx="4395354" cy="104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Thank You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50182" y="1948666"/>
            <a:ext cx="5230504" cy="2609267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venir Book" charset="0"/>
                <a:ea typeface="Avenir Book" charset="0"/>
                <a:cs typeface="Avenir Book" charset="0"/>
              </a:rPr>
              <a:t>Please provide your feedback and obtain copies of this presentation at:</a:t>
            </a:r>
          </a:p>
          <a:p>
            <a:endParaRPr lang="en-GB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r>
              <a:rPr lang="en-GB" sz="2000" dirty="0" err="1" smtClean="0">
                <a:latin typeface="Avenir Book" charset="0"/>
                <a:ea typeface="Avenir Book" charset="0"/>
                <a:cs typeface="Avenir Book" charset="0"/>
              </a:rPr>
              <a:t>www.leicesterbusinessfestival.com</a:t>
            </a:r>
            <a:endParaRPr lang="en-GB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6" y="3488201"/>
            <a:ext cx="36957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745" y="4354537"/>
            <a:ext cx="1712110" cy="17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1559" y="2459865"/>
            <a:ext cx="4806439" cy="6085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Where does this DMP sit within the sub-region and beyond?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787165" y="1751527"/>
            <a:ext cx="4870833" cy="8776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 wider tourism context</a:t>
            </a:r>
            <a:b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</a:b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" y="14397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93" y="4144933"/>
            <a:ext cx="1712110" cy="17121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14" y="1055676"/>
            <a:ext cx="6715324" cy="377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" y="14397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29" y="4200325"/>
            <a:ext cx="1712110" cy="1712110"/>
          </a:xfrm>
          <a:prstGeom prst="rect">
            <a:avLst/>
          </a:prstGeom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61" y="722213"/>
            <a:ext cx="4941127" cy="466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" y="14397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93" y="4144933"/>
            <a:ext cx="1712110" cy="171211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28" y="337934"/>
            <a:ext cx="7327482" cy="48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61" y="219440"/>
            <a:ext cx="6740574" cy="557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" y="14397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91" y="4150401"/>
            <a:ext cx="1712110" cy="17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" y="14397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93" y="4144933"/>
            <a:ext cx="1712110" cy="1712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9315" y="811867"/>
            <a:ext cx="6928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How can this growth potential be realised?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Enhance our destination marketing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GB" sz="3600" dirty="0" smtClean="0"/>
              <a:t>Ensure the key infrastructure can sustain growth potential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562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les902\Desktop\7CE15B30CCC94343D8D931CD71338F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13" y="2610451"/>
            <a:ext cx="21780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" y="14397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93" y="4144933"/>
            <a:ext cx="1712110" cy="171211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25" y="618186"/>
            <a:ext cx="376078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99" y="109901"/>
            <a:ext cx="1318846" cy="140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42"/>
            <a:ext cx="12188952" cy="251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" y="109901"/>
            <a:ext cx="2254828" cy="189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93" y="4144933"/>
            <a:ext cx="1712110" cy="17121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15" y="450044"/>
            <a:ext cx="57848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4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72</Words>
  <Application>Microsoft Office PowerPoint</Application>
  <PresentationFormat>Widescreen</PresentationFormat>
  <Paragraphs>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Calibri</vt:lpstr>
      <vt:lpstr>Calibri Light</vt:lpstr>
      <vt:lpstr>Wingdings</vt:lpstr>
      <vt:lpstr>Office Theme</vt:lpstr>
      <vt:lpstr>Welcome</vt:lpstr>
      <vt:lpstr>The wider tourism context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host an amazing event</dc:title>
  <dc:creator>Alister de Ternant</dc:creator>
  <cp:lastModifiedBy>c</cp:lastModifiedBy>
  <cp:revision>87</cp:revision>
  <cp:lastPrinted>2017-10-31T14:11:43Z</cp:lastPrinted>
  <dcterms:created xsi:type="dcterms:W3CDTF">2017-07-11T14:00:36Z</dcterms:created>
  <dcterms:modified xsi:type="dcterms:W3CDTF">2017-10-31T14:46:54Z</dcterms:modified>
</cp:coreProperties>
</file>